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6" r:id="rId2"/>
    <p:sldId id="384" r:id="rId3"/>
    <p:sldId id="339" r:id="rId4"/>
    <p:sldId id="386" r:id="rId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ACA02B-3E7E-4691-B805-21FEC512D0B1}">
          <p14:sldIdLst>
            <p14:sldId id="366"/>
            <p14:sldId id="384"/>
            <p14:sldId id="339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5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ril Kemick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8"/>
    <a:srgbClr val="001036"/>
    <a:srgbClr val="021137"/>
    <a:srgbClr val="002756"/>
    <a:srgbClr val="031237"/>
    <a:srgbClr val="1A2036"/>
    <a:srgbClr val="0A152F"/>
    <a:srgbClr val="0D1B3E"/>
    <a:srgbClr val="081025"/>
    <a:srgbClr val="00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26" autoAdjust="0"/>
    <p:restoredTop sz="96405" autoAdjust="0"/>
  </p:normalViewPr>
  <p:slideViewPr>
    <p:cSldViewPr>
      <p:cViewPr varScale="1">
        <p:scale>
          <a:sx n="131" d="100"/>
          <a:sy n="131" d="100"/>
        </p:scale>
        <p:origin x="2208" y="184"/>
      </p:cViewPr>
      <p:guideLst>
        <p:guide orient="horz" pos="2614"/>
        <p:guide pos="5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449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9527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8451"/>
            <a:ext cx="5664730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fld id="{57212336-7DE3-4B44-992A-6F82657020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78" name="Picture 6" descr="UofTDk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18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7375" y="828675"/>
            <a:ext cx="5622925" cy="4217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512876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0943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" y="9725004"/>
            <a:ext cx="566315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</a:pPr>
            <a:endParaRPr lang="en-US" sz="1200" dirty="0">
              <a:latin typeface="Arial Narrow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0"/>
              </a:spcBef>
            </a:pPr>
            <a:fld id="{2CF0FB25-CDC6-4C1C-B78F-D0C13CECCDBE}" type="slidenum">
              <a:rPr lang="en-US" sz="1200">
                <a:latin typeface="Arial Narrow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200" dirty="0">
              <a:latin typeface="Arial Narrow" pitchFamily="34" charset="0"/>
            </a:endParaRPr>
          </a:p>
        </p:txBody>
      </p:sp>
      <p:pic>
        <p:nvPicPr>
          <p:cNvPr id="5132" name="Picture 12" descr="UofTDk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5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173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460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09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6238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74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20675"/>
            <a:ext cx="8197602" cy="948085"/>
          </a:xfrm>
        </p:spPr>
        <p:txBody>
          <a:bodyPr/>
          <a:lstStyle>
            <a:lvl1pPr>
              <a:defRPr>
                <a:solidFill>
                  <a:srgbClr val="1A20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365125" cy="182562"/>
          </a:xfrm>
        </p:spPr>
        <p:txBody>
          <a:bodyPr/>
          <a:lstStyle/>
          <a:p>
            <a:fld id="{F172C9B4-EF56-423B-9785-B290563429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8280152" cy="4104680"/>
          </a:xfrm>
        </p:spPr>
        <p:txBody>
          <a:bodyPr/>
          <a:lstStyle>
            <a:lvl1pPr>
              <a:defRPr>
                <a:solidFill>
                  <a:srgbClr val="1A2036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1A2036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1A2036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1A2036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1A203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9982B4D-E119-0143-88FB-33A6641E5446}"/>
              </a:ext>
            </a:extLst>
          </p:cNvPr>
          <p:cNvGrpSpPr/>
          <p:nvPr userDrawn="1"/>
        </p:nvGrpSpPr>
        <p:grpSpPr>
          <a:xfrm>
            <a:off x="2" y="5840611"/>
            <a:ext cx="9143998" cy="1017389"/>
            <a:chOff x="2" y="5840611"/>
            <a:chExt cx="9143998" cy="10173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8E95EA-D625-F644-916F-A4F4686934C1}"/>
                </a:ext>
              </a:extLst>
            </p:cNvPr>
            <p:cNvSpPr/>
            <p:nvPr userDrawn="1"/>
          </p:nvSpPr>
          <p:spPr bwMode="auto">
            <a:xfrm>
              <a:off x="2" y="5840611"/>
              <a:ext cx="9143998" cy="1017389"/>
            </a:xfrm>
            <a:prstGeom prst="rect">
              <a:avLst/>
            </a:prstGeom>
            <a:solidFill>
              <a:srgbClr val="001A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9EA1E6-CE48-B14D-9E2A-F4581D5B19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032102"/>
              <a:ext cx="2935359" cy="661790"/>
            </a:xfrm>
            <a:prstGeom prst="rect">
              <a:avLst/>
            </a:prstGeom>
          </p:spPr>
        </p:pic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9162288" cy="5971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276225"/>
            <a:ext cx="8458200" cy="119697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1938" y="1820863"/>
            <a:ext cx="8475662" cy="99853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Prepared by </a:t>
            </a:r>
            <a:r>
              <a:rPr lang="en-US" noProof="1"/>
              <a:t>Firstname Lastname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61938" y="1470025"/>
            <a:ext cx="4310062" cy="349250"/>
          </a:xfrm>
        </p:spPr>
        <p:txBody>
          <a:bodyPr anchor="t"/>
          <a:lstStyle>
            <a:lvl1pPr>
              <a:lnSpc>
                <a:spcPct val="95000"/>
              </a:lnSpc>
              <a:spcBef>
                <a:spcPct val="25000"/>
              </a:spcBef>
              <a:defRPr sz="2400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C256A9-4509-7B42-A2A2-C7053053C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82" y="6029575"/>
            <a:ext cx="1529258" cy="6643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CB42-C3BF-4F23-BA72-561648765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Cyan">
    <p:bg>
      <p:bgPr>
        <a:solidFill>
          <a:srgbClr val="03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text, picture,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E00D5B-54C5-4C9F-847A-5F2872FEAD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9F87-0566-4B29-B8D2-23B7907D0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D28EBE-A3FB-5D4F-A382-6052ECAD4F37}"/>
              </a:ext>
            </a:extLst>
          </p:cNvPr>
          <p:cNvGrpSpPr/>
          <p:nvPr userDrawn="1"/>
        </p:nvGrpSpPr>
        <p:grpSpPr>
          <a:xfrm>
            <a:off x="2" y="5840611"/>
            <a:ext cx="9143998" cy="1017389"/>
            <a:chOff x="2" y="5840611"/>
            <a:chExt cx="9143998" cy="10173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66C8BA-8DE3-D64B-A377-C20A9F87F1F8}"/>
                </a:ext>
              </a:extLst>
            </p:cNvPr>
            <p:cNvSpPr/>
            <p:nvPr userDrawn="1"/>
          </p:nvSpPr>
          <p:spPr bwMode="auto">
            <a:xfrm>
              <a:off x="2" y="5840611"/>
              <a:ext cx="9143998" cy="1017389"/>
            </a:xfrm>
            <a:prstGeom prst="rect">
              <a:avLst/>
            </a:prstGeom>
            <a:solidFill>
              <a:srgbClr val="001A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5F1EA3-580D-614C-B1D1-49911A69E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032102"/>
              <a:ext cx="2935359" cy="661790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20675"/>
            <a:ext cx="826961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677989"/>
            <a:ext cx="827278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7213" y="5715000"/>
            <a:ext cx="1905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>
                <a:latin typeface="Trade Gothic LT Std"/>
                <a:cs typeface="Trade Gothic LT Std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54275" y="5715000"/>
            <a:ext cx="6140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>
                <a:latin typeface="Trade Gothic LT Std"/>
                <a:cs typeface="Trade Gothic LT Std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5715001"/>
            <a:ext cx="365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>
                <a:solidFill>
                  <a:schemeClr val="tx1"/>
                </a:solidFill>
                <a:latin typeface="Trade Gothic LT Std"/>
                <a:cs typeface="Trade Gothic LT Std"/>
              </a:defRPr>
            </a:lvl1pPr>
          </a:lstStyle>
          <a:p>
            <a:fld id="{F172C9B4-EF56-423B-9785-B290563429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B62D3-7762-7E41-BF38-EA4BDD462B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82" y="6029575"/>
            <a:ext cx="1529258" cy="664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54" r:id="rId3"/>
    <p:sldLayoutId id="214748366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cap="none" spc="-30" baseline="0">
          <a:solidFill>
            <a:srgbClr val="031237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defRPr sz="2800" kern="1200" spc="-30" baseline="0">
          <a:solidFill>
            <a:srgbClr val="031237"/>
          </a:solidFill>
          <a:latin typeface="Arial"/>
          <a:ea typeface="+mn-ea"/>
          <a:cs typeface="Arial"/>
        </a:defRPr>
      </a:lvl1pPr>
      <a:lvl2pPr marL="2286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 spc="-20" baseline="0">
          <a:solidFill>
            <a:srgbClr val="031237"/>
          </a:solidFill>
          <a:latin typeface="Arial"/>
          <a:cs typeface="Arial"/>
        </a:defRPr>
      </a:lvl2pPr>
      <a:lvl3pPr marL="407988" indent="-1778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spc="-10" baseline="0">
          <a:solidFill>
            <a:srgbClr val="031237"/>
          </a:solidFill>
          <a:latin typeface="Arial"/>
          <a:cs typeface="Arial"/>
        </a:defRPr>
      </a:lvl3pPr>
      <a:lvl4pPr marL="582613" indent="-173038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rgbClr val="031237"/>
          </a:solidFill>
          <a:latin typeface="Arial"/>
          <a:cs typeface="Arial"/>
        </a:defRPr>
      </a:lvl4pPr>
      <a:lvl5pPr marL="7350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31237"/>
          </a:solidFill>
          <a:latin typeface="Arial"/>
          <a:cs typeface="Arial"/>
        </a:defRPr>
      </a:lvl5pPr>
      <a:lvl6pPr marL="11922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6494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1066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5638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23054" r="-1" b="22441"/>
          <a:stretch/>
        </p:blipFill>
        <p:spPr>
          <a:xfrm>
            <a:off x="2" y="0"/>
            <a:ext cx="9143998" cy="670392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BCE5E-C5BD-F446-A2D3-B1087604BB72}"/>
              </a:ext>
            </a:extLst>
          </p:cNvPr>
          <p:cNvSpPr/>
          <p:nvPr/>
        </p:nvSpPr>
        <p:spPr bwMode="auto">
          <a:xfrm>
            <a:off x="2" y="5840611"/>
            <a:ext cx="9144000" cy="10505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80920" cy="1080120"/>
          </a:xfrm>
        </p:spPr>
        <p:txBody>
          <a:bodyPr/>
          <a:lstStyle/>
          <a:p>
            <a:r>
              <a:rPr lang="en-US" sz="2400" dirty="0"/>
              <a:t>Main Title Here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spc="0" dirty="0"/>
              <a:t>Subtitle Goes Here</a:t>
            </a:r>
            <a:endParaRPr lang="en-US" sz="2400" b="0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8136904" cy="1430585"/>
          </a:xfrm>
        </p:spPr>
        <p:txBody>
          <a:bodyPr/>
          <a:lstStyle/>
          <a:p>
            <a:r>
              <a:rPr lang="en-US" sz="1600" b="1" dirty="0" err="1">
                <a:latin typeface="Arial"/>
                <a:cs typeface="Arial"/>
              </a:rPr>
              <a:t>Firstname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Lastname</a:t>
            </a:r>
            <a:r>
              <a:rPr lang="en-US" sz="1600" b="1" dirty="0">
                <a:latin typeface="Arial"/>
                <a:cs typeface="Arial"/>
              </a:rPr>
              <a:t>, MD PhD</a:t>
            </a:r>
            <a:br>
              <a:rPr lang="en-CA" sz="1600" b="1" dirty="0">
                <a:latin typeface="Arial"/>
                <a:cs typeface="Arial"/>
              </a:rPr>
            </a:br>
            <a:endParaRPr lang="en-CA" sz="1600" b="1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Title, etc. 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Department of Medicine, Faculty of Medicine</a:t>
            </a:r>
          </a:p>
          <a:p>
            <a:r>
              <a:rPr lang="en-US" sz="1600" dirty="0">
                <a:latin typeface="Arial"/>
                <a:cs typeface="Arial"/>
              </a:rPr>
              <a:t>University of Toronto</a:t>
            </a:r>
            <a:endParaRPr lang="en-US" sz="1800" spc="0" dirty="0">
              <a:latin typeface="Arial"/>
              <a:cs typeface="Arial"/>
            </a:endParaRPr>
          </a:p>
          <a:p>
            <a:pPr lvl="0" eaLnBrk="0" hangingPunct="0">
              <a:lnSpc>
                <a:spcPct val="100000"/>
              </a:lnSpc>
              <a:spcBef>
                <a:spcPct val="50000"/>
              </a:spcBef>
              <a:buClrTx/>
            </a:pPr>
            <a:endParaRPr lang="en-US" sz="1800" spc="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357AE-F066-A048-95B2-A836F4CBA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2072"/>
            <a:ext cx="3024336" cy="681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429E2-6419-2246-B1A2-707C82D20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22072"/>
            <a:ext cx="1656184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32 pt. Title Goes Here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7056784" cy="410468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000" b="1" dirty="0"/>
              <a:t>Main copy goes here.</a:t>
            </a:r>
          </a:p>
          <a:p>
            <a:pPr lvl="0">
              <a:lnSpc>
                <a:spcPct val="110000"/>
              </a:lnSpc>
            </a:pPr>
            <a:r>
              <a:rPr lang="en-US" sz="2000" dirty="0"/>
              <a:t>Regular Copy goes here.</a:t>
            </a:r>
          </a:p>
          <a:p>
            <a:pPr lvl="0">
              <a:lnSpc>
                <a:spcPct val="110000"/>
              </a:lnSpc>
            </a:pPr>
            <a:endParaRPr lang="en-US" sz="2000" dirty="0"/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One</a:t>
            </a:r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Two</a:t>
            </a:r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Three, etc.</a:t>
            </a:r>
          </a:p>
        </p:txBody>
      </p:sp>
    </p:spTree>
    <p:extLst>
      <p:ext uri="{BB962C8B-B14F-4D97-AF65-F5344CB8AC3E}">
        <p14:creationId xmlns:p14="http://schemas.microsoft.com/office/powerpoint/2010/main" val="42785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D5B-54C5-4C9F-847A-5F2872FEAD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549275"/>
            <a:ext cx="7715572" cy="5040313"/>
          </a:xfrm>
        </p:spPr>
        <p:txBody>
          <a:bodyPr anchor="ctr"/>
          <a:lstStyle/>
          <a:p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Questions</a:t>
            </a:r>
            <a:r>
              <a:rPr lang="en-US" sz="6000" spc="-300" dirty="0">
                <a:solidFill>
                  <a:srgbClr val="1A2036"/>
                </a:solidFill>
                <a:latin typeface="Arial"/>
                <a:cs typeface="Arial"/>
              </a:rPr>
              <a:t>/</a:t>
            </a:r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Discussion</a:t>
            </a:r>
            <a:endParaRPr lang="en-US" sz="6000" dirty="0">
              <a:solidFill>
                <a:srgbClr val="1A2036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1A2036"/>
                </a:solidFill>
                <a:latin typeface="Arial"/>
                <a:cs typeface="Arial"/>
              </a:rPr>
              <a:t>Department of Medicine: </a:t>
            </a:r>
            <a:r>
              <a:rPr lang="en-US" sz="2400" dirty="0" err="1">
                <a:solidFill>
                  <a:srgbClr val="1A2036"/>
                </a:solidFill>
                <a:latin typeface="Arial"/>
                <a:cs typeface="Arial"/>
              </a:rPr>
              <a:t>deptmedicine.utoronto.ca</a:t>
            </a:r>
            <a:endParaRPr lang="en-US" sz="2400" dirty="0">
              <a:solidFill>
                <a:srgbClr val="1A203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D5B-54C5-4C9F-847A-5F2872FEAD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549275"/>
            <a:ext cx="7715572" cy="5040313"/>
          </a:xfrm>
        </p:spPr>
        <p:txBody>
          <a:bodyPr anchor="ctr"/>
          <a:lstStyle/>
          <a:p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Thank You.</a:t>
            </a:r>
            <a:endParaRPr lang="en-US" sz="6000" dirty="0">
              <a:solidFill>
                <a:srgbClr val="1A203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3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stle Proposal A3">
  <a:themeElements>
    <a:clrScheme name="Boundless Slide White">
      <a:dk1>
        <a:srgbClr val="89959F"/>
      </a:dk1>
      <a:lt1>
        <a:srgbClr val="FFFFFF"/>
      </a:lt1>
      <a:dk2>
        <a:srgbClr val="1F497D"/>
      </a:dk2>
      <a:lt2>
        <a:srgbClr val="001A49"/>
      </a:lt2>
      <a:accent1>
        <a:srgbClr val="007EA3"/>
      </a:accent1>
      <a:accent2>
        <a:srgbClr val="0D9DBF"/>
      </a:accent2>
      <a:accent3>
        <a:srgbClr val="FFFFFF"/>
      </a:accent3>
      <a:accent4>
        <a:srgbClr val="747E87"/>
      </a:accent4>
      <a:accent5>
        <a:srgbClr val="AAC0CE"/>
      </a:accent5>
      <a:accent6>
        <a:srgbClr val="0B8EAD"/>
      </a:accent6>
      <a:hlink>
        <a:srgbClr val="0191B4"/>
      </a:hlink>
      <a:folHlink>
        <a:srgbClr val="0EAED4"/>
      </a:folHlink>
    </a:clrScheme>
    <a:fontScheme name="Boundless_UofT">
      <a:majorFont>
        <a:latin typeface="Trade Gothic LT Std Bol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>
                <a:lumMod val="20000"/>
                <a:lumOff val="80000"/>
              </a:schemeClr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89959F"/>
        </a:dk1>
        <a:lt1>
          <a:srgbClr val="FFFFFF"/>
        </a:lt1>
        <a:dk2>
          <a:srgbClr val="1F497D"/>
        </a:dk2>
        <a:lt2>
          <a:srgbClr val="001A49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747E87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7EA3"/>
        </a:dk1>
        <a:lt1>
          <a:srgbClr val="FFFFFF"/>
        </a:lt1>
        <a:dk2>
          <a:srgbClr val="1F497D"/>
        </a:dk2>
        <a:lt2>
          <a:srgbClr val="898C96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006B8B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oM-new template 01" id="{17D1106E-B186-984C-AB2E-EF5F3C4D62CE}" vid="{C31F4CF1-DA20-7341-BA3E-18C885D439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ADADA5"/>
      </a:lt2>
      <a:accent1>
        <a:srgbClr val="12636B"/>
      </a:accent1>
      <a:accent2>
        <a:srgbClr val="FF9C08"/>
      </a:accent2>
      <a:accent3>
        <a:srgbClr val="FFFFFF"/>
      </a:accent3>
      <a:accent4>
        <a:srgbClr val="000000"/>
      </a:accent4>
      <a:accent5>
        <a:srgbClr val="AAB7BA"/>
      </a:accent5>
      <a:accent6>
        <a:srgbClr val="E78D06"/>
      </a:accent6>
      <a:hlink>
        <a:srgbClr val="3A73C5"/>
      </a:hlink>
      <a:folHlink>
        <a:srgbClr val="ADAD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Nestle Proposal A3</Template>
  <TotalTime>1</TotalTime>
  <Words>50</Words>
  <Application>Microsoft Macintosh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Trade Gothic LT Std</vt:lpstr>
      <vt:lpstr>Nestle Proposal A3</vt:lpstr>
      <vt:lpstr>Main Title Here  Subtitle Goes Here</vt:lpstr>
      <vt:lpstr>32 pt. Title Goes Here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  Subtitle Goes Here</dc:title>
  <dc:creator>Brianne Tulk</dc:creator>
  <cp:lastModifiedBy>Brianne Tulk</cp:lastModifiedBy>
  <cp:revision>1</cp:revision>
  <cp:lastPrinted>2013-04-29T14:13:14Z</cp:lastPrinted>
  <dcterms:created xsi:type="dcterms:W3CDTF">2018-12-04T17:26:08Z</dcterms:created>
  <dcterms:modified xsi:type="dcterms:W3CDTF">2018-12-04T17:28:05Z</dcterms:modified>
</cp:coreProperties>
</file>